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ABAA"/>
    <a:srgbClr val="00B5E6"/>
    <a:srgbClr val="FF6300"/>
    <a:srgbClr val="8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0402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1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6C169-6C56-3BA6-8D3F-A323D81A84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166FAC-B9F3-8C36-F536-DE8D30CF1C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867118-ED5A-B721-A886-8C59BEA39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9BF0-0970-4882-823C-2367FA89A27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96580-D103-1355-AE4A-41B642A41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C6DCBA-E4BD-DDA7-2420-1569376E6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261ED-8A1B-42E1-9249-48B355B893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43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55652-03BE-1482-5707-D8431904B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C7996F-1BDD-A3EA-D438-9E049227D7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E9ECF-8F11-C4DC-3934-7734CEA9E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9BF0-0970-4882-823C-2367FA89A27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28FB7-8EA8-C8C3-4620-608F00E79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793AF8-9AB2-E1A9-89B4-ECD3E7DF9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261ED-8A1B-42E1-9249-48B355B893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2193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5C7AD0-1F91-C918-CF22-745A1F05EE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1223EB-E2A5-A655-1ADC-9F5F9A4DB2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74FB6-2A9B-D0EE-33ED-5BDB75551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9BF0-0970-4882-823C-2367FA89A27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E213F3-ED00-E08F-AB20-7B0DCAC82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2F2883-6973-6D23-0431-B30F7AED7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261ED-8A1B-42E1-9249-48B355B893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8883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1DCFD-574D-F761-F003-DF781BDE3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823DA-39C4-97AE-5B91-4929181673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3CDBA-3E9A-44E9-9B4B-084ED6066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9BF0-0970-4882-823C-2367FA89A27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8E773-3B35-6DED-0650-3490D0B58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8C3F7-D55A-8871-9313-D9C1684F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261ED-8A1B-42E1-9249-48B355B893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871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E85B6-BAFB-5FFE-30DE-E751A8744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7E01C6-3EB1-DFC2-4946-16228D689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6055B-1483-1B83-8E3F-7D8A4912F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9BF0-0970-4882-823C-2367FA89A27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7AABC-D831-E2F9-4E6E-A78B56370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AFEF2-FEE5-7431-8F7F-0186B18D2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261ED-8A1B-42E1-9249-48B355B893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5753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6D353-838E-2BCC-04C9-43C5A2514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53F31-CF23-EEF7-9FC3-B7C1399B06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91F125-DAF0-E5EC-57F3-7AABEA3E1C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A6AAFD-0995-0E56-EF4F-10D3CDF82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9BF0-0970-4882-823C-2367FA89A27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969279-945A-6570-42DE-4F3567F9F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951FF3-447B-AFAD-F157-8106D2B29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261ED-8A1B-42E1-9249-48B355B893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3646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DEACC-62F4-F1B1-7FA9-769FDFE0D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689D6-5EA9-B1A8-A5CA-22493F328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4803B1-8688-A036-DF09-E4A78CF5EB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586F08-A1D1-30FE-BABC-579BB12B1F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34B450-F3D7-D3AB-ACC3-8F413F37EA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70A896-5FC0-B0B9-5921-6BA6F0CF5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9BF0-0970-4882-823C-2367FA89A27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2C2406-A96B-0D9D-A188-846204D8F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A913DD-45A6-57C4-A2DB-7B4A90554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261ED-8A1B-42E1-9249-48B355B893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0666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CBF03-C944-09FE-B210-AEC2DB46A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3DFE89-DEEC-9090-999A-E2841D107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9BF0-0970-4882-823C-2367FA89A27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F0ECFA-4A67-E2B2-BE2E-EA877C1D2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1C4EB9-36B8-A3AD-5397-4F2A1F274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261ED-8A1B-42E1-9249-48B355B893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299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82AB72-9A4B-AA46-84C0-8E00169E8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9BF0-0970-4882-823C-2367FA89A27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2941A1-60A1-061A-96B5-230C273CF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12DB2B-799B-9433-08F5-068884EB2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261ED-8A1B-42E1-9249-48B355B893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929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5EDE8-CE1D-A1C6-8C85-80CEDE957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7DDD6-4DD9-A879-BF02-0D24748E0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BAFC6B-222E-7558-4BB2-DE6C8182EE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3BB448-F70E-0A69-A011-4A1AF7674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9BF0-0970-4882-823C-2367FA89A27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4A2F04-3508-EFC5-1018-5A3ACD839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1B07CD-0ACC-4592-E2B6-1A92FB912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261ED-8A1B-42E1-9249-48B355B893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2551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EC21A-6243-A4CA-D480-C5A1EC790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7D72EE-B4DA-D563-CBC6-356D48F124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2C05BE-FA0D-B10C-072D-608E5C67E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710F66-E62D-A807-4972-FD7B15A1C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9BF0-0970-4882-823C-2367FA89A27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662079-A12B-CED2-00C0-4C8D5E84E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0C0E60-676D-B90A-F048-A4464128B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261ED-8A1B-42E1-9249-48B355B893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7414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BAC3D5-9283-C6BC-04C7-C8AAE84DD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19DEE9-B017-B58A-4728-70A8F194B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AA814E-EF84-634A-401A-402172046F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19BF0-0970-4882-823C-2367FA89A277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9B7C3-AE0E-C9A8-4DAE-6F3B8DD327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6471A-D014-17AB-8B47-ED78BC97C9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261ED-8A1B-42E1-9249-48B355B893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7384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4B112-94C3-9E42-FDE2-FAC925FA5B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29150" y="1975558"/>
            <a:ext cx="7029450" cy="1484386"/>
          </a:xfrm>
        </p:spPr>
        <p:txBody>
          <a:bodyPr/>
          <a:lstStyle/>
          <a:p>
            <a:r>
              <a:rPr lang="fr-FR" dirty="0">
                <a:latin typeface="Bell Gothic Black" panose="02000503050000020004" pitchFamily="2" charset="0"/>
              </a:rPr>
              <a:t>First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386530-DBEF-B0A0-E721-960E0394E2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29148" y="3634168"/>
            <a:ext cx="7029450" cy="1609489"/>
          </a:xfrm>
        </p:spPr>
        <p:txBody>
          <a:bodyPr/>
          <a:lstStyle/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Authors</a:t>
            </a:r>
          </a:p>
          <a:p>
            <a:endParaRPr lang="fr-F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Affiliation</a:t>
            </a:r>
          </a:p>
        </p:txBody>
      </p:sp>
      <p:pic>
        <p:nvPicPr>
          <p:cNvPr id="26" name="Imagem 25">
            <a:extLst>
              <a:ext uri="{FF2B5EF4-FFF2-40B4-BE49-F238E27FC236}">
                <a16:creationId xmlns:a16="http://schemas.microsoft.com/office/drawing/2014/main" id="{95559A4D-A1EC-4527-9912-62B62A3AF2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7640" y="1288544"/>
            <a:ext cx="5249259" cy="3513147"/>
          </a:xfrm>
          <a:prstGeom prst="rect">
            <a:avLst/>
          </a:prstGeom>
        </p:spPr>
      </p:pic>
      <p:pic>
        <p:nvPicPr>
          <p:cNvPr id="28" name="Imagem 2">
            <a:extLst>
              <a:ext uri="{FF2B5EF4-FFF2-40B4-BE49-F238E27FC236}">
                <a16:creationId xmlns:a16="http://schemas.microsoft.com/office/drawing/2014/main" id="{7A418ECF-8310-4D94-B6E8-B9B6CBA9019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311" b="26771"/>
          <a:stretch/>
        </p:blipFill>
        <p:spPr>
          <a:xfrm>
            <a:off x="303816" y="6200388"/>
            <a:ext cx="1264042" cy="589050"/>
          </a:xfrm>
          <a:prstGeom prst="rect">
            <a:avLst/>
          </a:prstGeom>
        </p:spPr>
      </p:pic>
      <p:sp>
        <p:nvSpPr>
          <p:cNvPr id="29" name="CaixaDeTexto 5">
            <a:extLst>
              <a:ext uri="{FF2B5EF4-FFF2-40B4-BE49-F238E27FC236}">
                <a16:creationId xmlns:a16="http://schemas.microsoft.com/office/drawing/2014/main" id="{00F44F27-B5ED-473D-9271-AB575B7611DE}"/>
              </a:ext>
            </a:extLst>
          </p:cNvPr>
          <p:cNvSpPr txBox="1"/>
          <p:nvPr/>
        </p:nvSpPr>
        <p:spPr>
          <a:xfrm>
            <a:off x="201840" y="5738723"/>
            <a:ext cx="19049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14398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28796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43195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57593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071991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886389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700787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515186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i="1" dirty="0" err="1"/>
              <a:t>HOSTED</a:t>
            </a:r>
            <a:r>
              <a:rPr lang="pt-BR" sz="2400" i="1" dirty="0"/>
              <a:t> BY:</a:t>
            </a:r>
          </a:p>
        </p:txBody>
      </p:sp>
    </p:spTree>
    <p:extLst>
      <p:ext uri="{BB962C8B-B14F-4D97-AF65-F5344CB8AC3E}">
        <p14:creationId xmlns:p14="http://schemas.microsoft.com/office/powerpoint/2010/main" val="2011850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02133F1F-C8D4-D937-8758-E9729EA8C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fr-FR" dirty="0">
                <a:latin typeface="Bell Gothic Black" panose="02000503050000020004" pitchFamily="2" charset="0"/>
              </a:rPr>
              <a:t>Slides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7A47FB66-CF33-4F1F-AB8F-81F5C72AFE11}"/>
              </a:ext>
            </a:extLst>
          </p:cNvPr>
          <p:cNvSpPr/>
          <p:nvPr/>
        </p:nvSpPr>
        <p:spPr>
          <a:xfrm>
            <a:off x="0" y="0"/>
            <a:ext cx="225631" cy="6858000"/>
          </a:xfrm>
          <a:prstGeom prst="rect">
            <a:avLst/>
          </a:prstGeom>
          <a:solidFill>
            <a:srgbClr val="0AA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6351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4B112-94C3-9E42-FDE2-FAC925FA5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latin typeface="Bell Gothic Black" panose="02000503050000020004" pitchFamily="2" charset="0"/>
              </a:rPr>
              <a:t>Last slide</a:t>
            </a:r>
          </a:p>
        </p:txBody>
      </p:sp>
      <p:pic>
        <p:nvPicPr>
          <p:cNvPr id="7" name="Imagem 2">
            <a:extLst>
              <a:ext uri="{FF2B5EF4-FFF2-40B4-BE49-F238E27FC236}">
                <a16:creationId xmlns:a16="http://schemas.microsoft.com/office/drawing/2014/main" id="{4643B7CB-D90D-4B6D-99C9-9C01059E09F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311" b="26771"/>
          <a:stretch/>
        </p:blipFill>
        <p:spPr>
          <a:xfrm>
            <a:off x="303816" y="6200388"/>
            <a:ext cx="1264042" cy="589050"/>
          </a:xfrm>
          <a:prstGeom prst="rect">
            <a:avLst/>
          </a:prstGeom>
        </p:spPr>
      </p:pic>
      <p:sp>
        <p:nvSpPr>
          <p:cNvPr id="8" name="CaixaDeTexto 5">
            <a:extLst>
              <a:ext uri="{FF2B5EF4-FFF2-40B4-BE49-F238E27FC236}">
                <a16:creationId xmlns:a16="http://schemas.microsoft.com/office/drawing/2014/main" id="{F60D7437-E533-4B9C-9FFF-92F51A9B73DA}"/>
              </a:ext>
            </a:extLst>
          </p:cNvPr>
          <p:cNvSpPr txBox="1"/>
          <p:nvPr/>
        </p:nvSpPr>
        <p:spPr>
          <a:xfrm>
            <a:off x="201840" y="5738723"/>
            <a:ext cx="19049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14398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28796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43195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57593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071991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886389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700787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515186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i="1" dirty="0" err="1"/>
              <a:t>HOSTED</a:t>
            </a:r>
            <a:r>
              <a:rPr lang="pt-BR" sz="2400" i="1" dirty="0"/>
              <a:t> BY: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9F1F3877-BD87-430E-B818-2410CB3BFDCB}"/>
              </a:ext>
            </a:extLst>
          </p:cNvPr>
          <p:cNvSpPr/>
          <p:nvPr/>
        </p:nvSpPr>
        <p:spPr>
          <a:xfrm>
            <a:off x="0" y="0"/>
            <a:ext cx="225631" cy="6858000"/>
          </a:xfrm>
          <a:prstGeom prst="rect">
            <a:avLst/>
          </a:prstGeom>
          <a:solidFill>
            <a:srgbClr val="0AA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6860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13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9" baseType="lpstr">
      <vt:lpstr>Arial</vt:lpstr>
      <vt:lpstr>Bell Gothic Black</vt:lpstr>
      <vt:lpstr>Calibri</vt:lpstr>
      <vt:lpstr>Calibri Light</vt:lpstr>
      <vt:lpstr>Times New Roman</vt:lpstr>
      <vt:lpstr>Office Theme</vt:lpstr>
      <vt:lpstr>First Slide</vt:lpstr>
      <vt:lpstr>Slides</vt:lpstr>
      <vt:lpstr>Last slide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Beatriz</dc:creator>
  <cp:lastModifiedBy>Leandro Aptor</cp:lastModifiedBy>
  <cp:revision>12</cp:revision>
  <dcterms:created xsi:type="dcterms:W3CDTF">2023-10-18T16:54:00Z</dcterms:created>
  <dcterms:modified xsi:type="dcterms:W3CDTF">2026-06-29T20:53:48Z</dcterms:modified>
</cp:coreProperties>
</file>